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7569200" cy="10706100"/>
  <p:notesSz cx="7569200" cy="107061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8891"/>
            <a:ext cx="6433820" cy="224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5416"/>
            <a:ext cx="5298440" cy="267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460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8138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833119"/>
            <a:ext cx="3994150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2403"/>
            <a:ext cx="6812280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0199" y="10220126"/>
            <a:ext cx="1010285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460" y="9956673"/>
            <a:ext cx="1740916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69782" y="10220126"/>
            <a:ext cx="207645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Relationship Id="rId3" Type="http://schemas.openxmlformats.org/officeDocument/2006/relationships/image" Target="../media/image113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Relationship Id="rId3" Type="http://schemas.openxmlformats.org/officeDocument/2006/relationships/image" Target="../media/image121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145"/>
              <a:t>24.12.05</a:t>
            </a:r>
            <a:r>
              <a:rPr dirty="0" spc="-185"/>
              <a:t> </a:t>
            </a:r>
            <a:r>
              <a:rPr dirty="0" sz="3350" spc="670" b="0">
                <a:latin typeface="휴먼아미체"/>
                <a:cs typeface="휴먼아미체"/>
              </a:rPr>
              <a:t>기말이론데이</a:t>
            </a:r>
            <a:r>
              <a:rPr dirty="0" spc="670"/>
              <a:t>2</a:t>
            </a:r>
            <a:endParaRPr sz="3350">
              <a:latin typeface="휴먼아미체"/>
              <a:cs typeface="휴먼아미체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60" y="1872161"/>
            <a:ext cx="117479" cy="8597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19162" y="1681162"/>
            <a:ext cx="6477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290195">
              <a:lnSpc>
                <a:spcPct val="100000"/>
              </a:lnSpc>
              <a:spcBef>
                <a:spcPts val="710"/>
              </a:spcBef>
            </a:pPr>
            <a:r>
              <a:rPr dirty="0" sz="1350" spc="310">
                <a:solidFill>
                  <a:srgbClr val="37342E"/>
                </a:solidFill>
                <a:latin typeface="휴먼아미체"/>
                <a:cs typeface="휴먼아미체"/>
              </a:rPr>
              <a:t>태그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647824" y="1771650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689589" y="228599"/>
                </a:moveTo>
                <a:lnTo>
                  <a:pt x="24785" y="228599"/>
                </a:lnTo>
                <a:lnTo>
                  <a:pt x="21140" y="227874"/>
                </a:lnTo>
                <a:lnTo>
                  <a:pt x="0" y="203814"/>
                </a:lnTo>
                <a:lnTo>
                  <a:pt x="0" y="200024"/>
                </a:lnTo>
                <a:lnTo>
                  <a:pt x="0" y="24785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85"/>
                </a:lnTo>
                <a:lnTo>
                  <a:pt x="714374" y="203814"/>
                </a:lnTo>
                <a:lnTo>
                  <a:pt x="693234" y="227874"/>
                </a:lnTo>
                <a:lnTo>
                  <a:pt x="689589" y="228599"/>
                </a:lnTo>
                <a:close/>
              </a:path>
            </a:pathLst>
          </a:custGeom>
          <a:solidFill>
            <a:srgbClr val="D3E4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566862" y="1681162"/>
            <a:ext cx="952500" cy="409575"/>
          </a:xfrm>
          <a:prstGeom prst="rect">
            <a:avLst/>
          </a:prstGeom>
          <a:ln w="9524">
            <a:solidFill>
              <a:srgbClr val="37342E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161290">
              <a:lnSpc>
                <a:spcPct val="100000"/>
              </a:lnSpc>
              <a:spcBef>
                <a:spcPts val="710"/>
              </a:spcBef>
            </a:pPr>
            <a:r>
              <a:rPr dirty="0" sz="1350" spc="245">
                <a:latin typeface="휴먼아미체"/>
                <a:cs typeface="휴먼아미체"/>
              </a:rPr>
              <a:t>해야할일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1700" y="2463038"/>
            <a:ext cx="4464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10">
                <a:latin typeface="휴먼아미체"/>
                <a:cs typeface="휴먼아미체"/>
              </a:rPr>
              <a:t>백종원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5404" y="3543300"/>
            <a:ext cx="5592569" cy="4162424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878" y="914400"/>
            <a:ext cx="5700095" cy="37147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57750"/>
            <a:ext cx="5743574" cy="32480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766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19625"/>
            <a:ext cx="5743574" cy="28574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276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415" y="4419600"/>
            <a:ext cx="5701558" cy="32670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8226425"/>
            <a:ext cx="1249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ahoma"/>
                <a:cs typeface="Tahoma"/>
              </a:rPr>
              <a:t>Backpropagation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76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19625"/>
            <a:ext cx="5743574" cy="35242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5528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95825"/>
            <a:ext cx="5743574" cy="33718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044" y="914400"/>
            <a:ext cx="5667930" cy="43052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448300"/>
            <a:ext cx="5743574" cy="39814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8003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943350"/>
            <a:ext cx="5743574" cy="35147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2289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71975"/>
            <a:ext cx="5743574" cy="29241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7511288"/>
            <a:ext cx="4464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60">
                <a:latin typeface="휴먼아미체"/>
                <a:cs typeface="휴먼아미체"/>
              </a:rPr>
              <a:t>입실론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010" y="914400"/>
            <a:ext cx="5633964" cy="3047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531" y="4191000"/>
            <a:ext cx="5501443" cy="44291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502" y="914400"/>
            <a:ext cx="5579472" cy="36385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4768088"/>
            <a:ext cx="4464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15">
                <a:latin typeface="휴먼아미체"/>
                <a:cs typeface="휴먼아미체"/>
              </a:rPr>
              <a:t>비선형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62" y="5238750"/>
            <a:ext cx="5655211" cy="20954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9717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070" y="4114800"/>
            <a:ext cx="5678903" cy="33146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7644638"/>
            <a:ext cx="1250315" cy="842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20">
                <a:latin typeface="휴먼아미체"/>
                <a:cs typeface="휴먼아미체"/>
              </a:rPr>
              <a:t>역치</a:t>
            </a:r>
            <a:r>
              <a:rPr dirty="0" sz="1200" spc="220">
                <a:latin typeface="Tahoma"/>
                <a:cs typeface="Tahoma"/>
              </a:rPr>
              <a:t>,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200" spc="50">
                <a:latin typeface="Tahoma"/>
                <a:cs typeface="Tahoma"/>
              </a:rPr>
              <a:t>Thresh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200" spc="-20">
                <a:latin typeface="Tahoma"/>
                <a:cs typeface="Tahoma"/>
              </a:rPr>
              <a:t>hold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350" spc="409">
                <a:latin typeface="휴먼아미체"/>
                <a:cs typeface="휴먼아미체"/>
              </a:rPr>
              <a:t>파블로프의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130">
                <a:latin typeface="휴먼아미체"/>
                <a:cs typeface="휴먼아미체"/>
              </a:rPr>
              <a:t>개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261" y="914400"/>
            <a:ext cx="5539713" cy="25622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3711575"/>
            <a:ext cx="8775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ahoma"/>
                <a:cs typeface="Tahoma"/>
              </a:rPr>
              <a:t>Initialization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943" y="4467225"/>
            <a:ext cx="5654031" cy="3152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848599"/>
            <a:ext cx="5743574" cy="178117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427" y="914400"/>
            <a:ext cx="5644547" cy="30384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895" y="4181475"/>
            <a:ext cx="5663079" cy="35242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437" y="914400"/>
            <a:ext cx="5718537" cy="33813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24375"/>
            <a:ext cx="5743574" cy="33527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385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81525"/>
            <a:ext cx="5743574" cy="37718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821" y="914400"/>
            <a:ext cx="5623153" cy="32861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29125"/>
            <a:ext cx="5743574" cy="35147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7812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4235450"/>
            <a:ext cx="885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ahoma"/>
                <a:cs typeface="Tahoma"/>
              </a:rPr>
              <a:t>Convolution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86300"/>
            <a:ext cx="5743574" cy="30003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01700" y="7901813"/>
            <a:ext cx="10814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480">
                <a:latin typeface="휴먼아미체"/>
                <a:cs typeface="휴먼아미체"/>
              </a:rPr>
              <a:t>즉</a:t>
            </a:r>
            <a:r>
              <a:rPr dirty="0" sz="1350" spc="-220">
                <a:latin typeface="휴먼아미체"/>
                <a:cs typeface="휴먼아미체"/>
              </a:rPr>
              <a:t> </a:t>
            </a:r>
            <a:r>
              <a:rPr dirty="0" sz="1200">
                <a:latin typeface="Tahoma"/>
                <a:cs typeface="Tahoma"/>
              </a:rPr>
              <a:t>[</a:t>
            </a:r>
            <a:r>
              <a:rPr dirty="0" sz="1200" spc="-55">
                <a:latin typeface="Tahoma"/>
                <a:cs typeface="Tahoma"/>
              </a:rPr>
              <a:t> </a:t>
            </a:r>
            <a:r>
              <a:rPr dirty="0" sz="1200" spc="-40">
                <a:latin typeface="Tahoma"/>
                <a:cs typeface="Tahoma"/>
              </a:rPr>
              <a:t>1/3</a:t>
            </a:r>
            <a:r>
              <a:rPr dirty="0" sz="1200" spc="-50">
                <a:latin typeface="Tahoma"/>
                <a:cs typeface="Tahoma"/>
              </a:rPr>
              <a:t> </a:t>
            </a:r>
            <a:r>
              <a:rPr dirty="0" sz="1200" spc="-40">
                <a:latin typeface="Tahoma"/>
                <a:cs typeface="Tahoma"/>
              </a:rPr>
              <a:t>1/3</a:t>
            </a:r>
            <a:r>
              <a:rPr dirty="0" sz="1200" spc="-45">
                <a:latin typeface="Tahoma"/>
                <a:cs typeface="Tahoma"/>
              </a:rPr>
              <a:t> </a:t>
            </a:r>
            <a:r>
              <a:rPr dirty="0" sz="1200" spc="-20">
                <a:latin typeface="Tahoma"/>
                <a:cs typeface="Tahoma"/>
              </a:rPr>
              <a:t>1/3]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08634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861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015738"/>
            <a:ext cx="5867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65">
                <a:latin typeface="휴먼아미체"/>
                <a:cs typeface="휴먼아미체"/>
              </a:rPr>
              <a:t>평탄해짐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791199"/>
            <a:ext cx="5743574" cy="31813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705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848099"/>
            <a:ext cx="5743574" cy="29432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7026275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latin typeface="Tahoma"/>
                <a:cs typeface="Tahoma"/>
              </a:rPr>
              <a:t>LENA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4479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3577463"/>
            <a:ext cx="27787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70">
                <a:latin typeface="휴먼아미체"/>
                <a:cs typeface="휴먼아미체"/>
              </a:rPr>
              <a:t>낮은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70">
                <a:latin typeface="휴먼아미체"/>
                <a:cs typeface="휴먼아미체"/>
              </a:rPr>
              <a:t>주파수만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70">
                <a:latin typeface="휴먼아미체"/>
                <a:cs typeface="휴먼아미체"/>
              </a:rPr>
              <a:t>통과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200">
                <a:latin typeface="Tahoma"/>
                <a:cs typeface="Tahoma"/>
              </a:rPr>
              <a:t>(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350" spc="300">
                <a:latin typeface="휴먼아미체"/>
                <a:cs typeface="휴먼아미체"/>
              </a:rPr>
              <a:t>경계선이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235">
                <a:latin typeface="휴먼아미체"/>
                <a:cs typeface="휴먼아미체"/>
              </a:rPr>
              <a:t>어그러진다</a:t>
            </a:r>
            <a:r>
              <a:rPr dirty="0" sz="1200" spc="235">
                <a:latin typeface="Tahoma"/>
                <a:cs typeface="Tahoma"/>
              </a:rPr>
              <a:t>.)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048125"/>
            <a:ext cx="5743574" cy="30956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580" y="914400"/>
            <a:ext cx="5614393" cy="34861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094" y="4629150"/>
            <a:ext cx="5611880" cy="30575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4291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203" y="5572125"/>
            <a:ext cx="5617771" cy="34099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6479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3777488"/>
            <a:ext cx="15132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40">
                <a:latin typeface="휴먼아미체"/>
                <a:cs typeface="휴먼아미체"/>
              </a:rPr>
              <a:t>이런건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409">
                <a:latin typeface="휴먼아미체"/>
                <a:cs typeface="휴먼아미체"/>
              </a:rPr>
              <a:t>컨볼루션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265">
                <a:latin typeface="휴먼아미체"/>
                <a:cs typeface="휴먼아미체"/>
              </a:rPr>
              <a:t>레이어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52950"/>
            <a:ext cx="5743574" cy="325754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09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244338"/>
            <a:ext cx="14668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10">
                <a:latin typeface="휴먼아미체"/>
                <a:cs typeface="휴먼아미체"/>
              </a:rPr>
              <a:t>아래는</a:t>
            </a:r>
            <a:r>
              <a:rPr dirty="0" sz="1350" spc="-204">
                <a:latin typeface="휴먼아미체"/>
                <a:cs typeface="휴먼아미체"/>
              </a:rPr>
              <a:t> </a:t>
            </a:r>
            <a:r>
              <a:rPr dirty="0" sz="1200" spc="45">
                <a:latin typeface="Tahoma"/>
                <a:cs typeface="Tahoma"/>
              </a:rPr>
              <a:t>Pooling</a:t>
            </a:r>
            <a:r>
              <a:rPr dirty="0" sz="1200" spc="-20">
                <a:latin typeface="Tahoma"/>
                <a:cs typeface="Tahoma"/>
              </a:rPr>
              <a:t> Layer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352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953125"/>
            <a:ext cx="5743574" cy="34766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1700" y="1225550"/>
            <a:ext cx="1416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ahoma"/>
                <a:cs typeface="Tahoma"/>
              </a:rPr>
              <a:t>Batch</a:t>
            </a:r>
            <a:r>
              <a:rPr dirty="0" sz="1200" spc="-30">
                <a:latin typeface="Tahoma"/>
                <a:cs typeface="Tahoma"/>
              </a:rPr>
              <a:t> </a:t>
            </a:r>
            <a:r>
              <a:rPr dirty="0" sz="1200" spc="-10">
                <a:latin typeface="Tahoma"/>
                <a:cs typeface="Tahoma"/>
              </a:rPr>
              <a:t>Nomalization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825" y="1676400"/>
            <a:ext cx="5651149" cy="37242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629275"/>
            <a:ext cx="5743574" cy="23717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8003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00550"/>
            <a:ext cx="5743574" cy="37337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766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19625"/>
            <a:ext cx="5743574" cy="40862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4669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609975"/>
            <a:ext cx="5743574" cy="31146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9623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05400"/>
            <a:ext cx="5743574" cy="39623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6479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3777488"/>
            <a:ext cx="1810385" cy="838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90">
                <a:latin typeface="휴먼아미체"/>
                <a:cs typeface="휴먼아미체"/>
              </a:rPr>
              <a:t>경계선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100">
                <a:latin typeface="휴먼아미체"/>
                <a:cs typeface="휴먼아미체"/>
              </a:rPr>
              <a:t>검출</a:t>
            </a:r>
            <a:r>
              <a:rPr dirty="0" sz="1200" spc="100">
                <a:latin typeface="Tahoma"/>
                <a:cs typeface="Tahoma"/>
              </a:rPr>
              <a:t>!!!!</a:t>
            </a:r>
            <a:r>
              <a:rPr dirty="0" sz="1200" spc="310">
                <a:latin typeface="Tahoma"/>
                <a:cs typeface="Tahoma"/>
              </a:rPr>
              <a:t> </a:t>
            </a:r>
            <a:r>
              <a:rPr dirty="0" sz="1200" spc="70">
                <a:latin typeface="Tahoma"/>
                <a:cs typeface="Tahoma"/>
              </a:rPr>
              <a:t>Conv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200" spc="-10">
                <a:latin typeface="Tahoma"/>
                <a:cs typeface="Tahoma"/>
              </a:rPr>
              <a:t>Filter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ahoma"/>
                <a:cs typeface="Tahoma"/>
              </a:rPr>
              <a:t>Data-</a:t>
            </a:r>
            <a:r>
              <a:rPr dirty="0" sz="1200" spc="50">
                <a:latin typeface="Tahoma"/>
                <a:cs typeface="Tahoma"/>
              </a:rPr>
              <a:t>Driven</a:t>
            </a:r>
            <a:r>
              <a:rPr dirty="0" sz="1200" spc="150">
                <a:latin typeface="Tahoma"/>
                <a:cs typeface="Tahoma"/>
              </a:rPr>
              <a:t> </a:t>
            </a:r>
            <a:r>
              <a:rPr dirty="0" sz="1200" spc="50">
                <a:latin typeface="Tahoma"/>
                <a:cs typeface="Tahoma"/>
              </a:rPr>
              <a:t>Approach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798" y="4857750"/>
            <a:ext cx="5727175" cy="303847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082" y="914400"/>
            <a:ext cx="5734892" cy="35813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636" y="4724400"/>
            <a:ext cx="5727338" cy="34099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6956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38700"/>
            <a:ext cx="5743574" cy="46005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1814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24474"/>
            <a:ext cx="5743574" cy="31051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8644762"/>
            <a:ext cx="13639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65">
                <a:latin typeface="휴먼아미체"/>
                <a:cs typeface="휴먼아미체"/>
              </a:rPr>
              <a:t>대회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15">
                <a:latin typeface="휴먼아미체"/>
                <a:cs typeface="휴먼아미체"/>
              </a:rPr>
              <a:t>종료</a:t>
            </a:r>
            <a:r>
              <a:rPr dirty="0" sz="1200" spc="315">
                <a:latin typeface="Tahoma"/>
                <a:cs typeface="Tahoma"/>
              </a:rPr>
              <a:t>,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350" spc="215">
                <a:latin typeface="휴먼아미체"/>
                <a:cs typeface="휴먼아미체"/>
              </a:rPr>
              <a:t>체스</a:t>
            </a:r>
            <a:r>
              <a:rPr dirty="0" sz="1200" spc="215">
                <a:latin typeface="Tahoma"/>
                <a:cs typeface="Tahoma"/>
              </a:rPr>
              <a:t>,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350" spc="345">
                <a:latin typeface="휴먼아미체"/>
                <a:cs typeface="휴먼아미체"/>
              </a:rPr>
              <a:t>바둑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997" y="914400"/>
            <a:ext cx="5526976" cy="539114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194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019674"/>
            <a:ext cx="5743574" cy="31623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3623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05325"/>
            <a:ext cx="5743574" cy="40481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8768587"/>
            <a:ext cx="6350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90">
                <a:latin typeface="휴먼아미체"/>
                <a:cs typeface="휴먼아미체"/>
              </a:rPr>
              <a:t>생성형</a:t>
            </a:r>
            <a:r>
              <a:rPr dirty="0" sz="1350" spc="-220">
                <a:latin typeface="휴먼아미체"/>
                <a:cs typeface="휴먼아미체"/>
              </a:rPr>
              <a:t> </a:t>
            </a:r>
            <a:r>
              <a:rPr dirty="0" sz="1200" spc="-25">
                <a:latin typeface="Tahoma"/>
                <a:cs typeface="Tahoma"/>
              </a:rPr>
              <a:t>AI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895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038600"/>
            <a:ext cx="5743574" cy="32003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7454138"/>
            <a:ext cx="10502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95">
                <a:latin typeface="휴먼아미체"/>
                <a:cs typeface="휴먼아미체"/>
              </a:rPr>
              <a:t>인공지능의</a:t>
            </a:r>
            <a:r>
              <a:rPr dirty="0" sz="1350" spc="-204">
                <a:latin typeface="휴먼아미체"/>
                <a:cs typeface="휴먼아미체"/>
              </a:rPr>
              <a:t> </a:t>
            </a:r>
            <a:r>
              <a:rPr dirty="0" sz="1350" spc="275">
                <a:latin typeface="휴먼아미체"/>
                <a:cs typeface="휴먼아미체"/>
              </a:rPr>
              <a:t>단점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1718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14825"/>
            <a:ext cx="5743574" cy="27812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2767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406263"/>
            <a:ext cx="7696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85">
                <a:latin typeface="휴먼아미체"/>
                <a:cs typeface="휴먼아미체"/>
              </a:rPr>
              <a:t>유행은</a:t>
            </a:r>
            <a:r>
              <a:rPr dirty="0" sz="1350" spc="-220">
                <a:latin typeface="휴먼아미체"/>
                <a:cs typeface="휴먼아미체"/>
              </a:rPr>
              <a:t> </a:t>
            </a:r>
            <a:r>
              <a:rPr dirty="0" sz="1350" spc="455">
                <a:latin typeface="휴먼아미체"/>
                <a:cs typeface="휴먼아미체"/>
              </a:rPr>
              <a:t>복고</a:t>
            </a:r>
            <a:endParaRPr sz="1350">
              <a:latin typeface="휴먼아미체"/>
              <a:cs typeface="휴먼아미체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222" y="5876925"/>
            <a:ext cx="5734751" cy="353377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155" y="914400"/>
            <a:ext cx="5655819" cy="33718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950" y="4514849"/>
            <a:ext cx="5625023" cy="29241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7673975"/>
            <a:ext cx="4540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ahoma"/>
                <a:cs typeface="Tahoma"/>
              </a:rPr>
              <a:t>LeNet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0100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159375"/>
            <a:ext cx="2125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dirty="0" sz="1200">
                <a:latin typeface="Tahoma"/>
                <a:cs typeface="Tahoma"/>
              </a:rPr>
              <a:t>Alext</a:t>
            </a:r>
            <a:r>
              <a:rPr dirty="0" sz="1200" spc="175">
                <a:latin typeface="Tahoma"/>
                <a:cs typeface="Tahoma"/>
              </a:rPr>
              <a:t> </a:t>
            </a:r>
            <a:r>
              <a:rPr dirty="0" sz="1200" spc="-25">
                <a:latin typeface="Tahoma"/>
                <a:cs typeface="Tahoma"/>
              </a:rPr>
              <a:t>net</a:t>
            </a:r>
            <a:r>
              <a:rPr dirty="0" sz="1200">
                <a:latin typeface="Tahoma"/>
                <a:cs typeface="Tahoma"/>
              </a:rPr>
              <a:t>	image</a:t>
            </a:r>
            <a:r>
              <a:rPr dirty="0" sz="1200" spc="180">
                <a:latin typeface="Tahoma"/>
                <a:cs typeface="Tahoma"/>
              </a:rPr>
              <a:t> </a:t>
            </a:r>
            <a:r>
              <a:rPr dirty="0" sz="1200" spc="75">
                <a:latin typeface="Tahoma"/>
                <a:cs typeface="Tahoma"/>
              </a:rPr>
              <a:t>224*224*3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610225"/>
            <a:ext cx="5743574" cy="34766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09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152" y="4953000"/>
            <a:ext cx="5654821" cy="34004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2575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00550"/>
            <a:ext cx="5743574" cy="35718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95480" y="10220126"/>
            <a:ext cx="143510" cy="14097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750" spc="25">
                <a:latin typeface="Tahoma"/>
                <a:cs typeface="Tahoma"/>
              </a:rPr>
              <a:t>50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750" y="914400"/>
            <a:ext cx="5473223" cy="41624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291963"/>
            <a:ext cx="6292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00">
                <a:latin typeface="휴먼아미체"/>
                <a:cs typeface="휴먼아미체"/>
              </a:rPr>
              <a:t>연산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10">
                <a:latin typeface="휴먼아미체"/>
                <a:cs typeface="휴먼아미체"/>
              </a:rPr>
              <a:t>개수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53720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2861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29125"/>
            <a:ext cx="5743574" cy="38576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4004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43425"/>
            <a:ext cx="5743574" cy="33337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5242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24450"/>
            <a:ext cx="5743574" cy="31908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1337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276724"/>
            <a:ext cx="5737854" cy="276225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0100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53025"/>
            <a:ext cx="5743574" cy="28574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2574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3406775"/>
            <a:ext cx="17043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ahoma"/>
                <a:cs typeface="Tahoma"/>
              </a:rPr>
              <a:t>human</a:t>
            </a:r>
            <a:r>
              <a:rPr dirty="0" sz="1200" spc="50">
                <a:latin typeface="Tahoma"/>
                <a:cs typeface="Tahoma"/>
              </a:rPr>
              <a:t> </a:t>
            </a:r>
            <a:r>
              <a:rPr dirty="0" sz="1200" spc="75">
                <a:latin typeface="Tahoma"/>
                <a:cs typeface="Tahoma"/>
              </a:rPr>
              <a:t>Pose</a:t>
            </a:r>
            <a:r>
              <a:rPr dirty="0" sz="1200" spc="55">
                <a:latin typeface="Tahoma"/>
                <a:cs typeface="Tahoma"/>
              </a:rPr>
              <a:t> </a:t>
            </a:r>
            <a:r>
              <a:rPr dirty="0" sz="1200" spc="-10">
                <a:latin typeface="Tahoma"/>
                <a:cs typeface="Tahoma"/>
              </a:rPr>
              <a:t>Estimation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321" y="3857625"/>
            <a:ext cx="5719890" cy="348614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41" y="914400"/>
            <a:ext cx="5615532" cy="3428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72000"/>
            <a:ext cx="5743574" cy="37528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5</a:t>
            </a:r>
            <a:r>
              <a:rPr dirty="0" spc="-25"/>
              <a:t>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873" y="914400"/>
            <a:ext cx="5624101" cy="37337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4863338"/>
            <a:ext cx="21609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40">
                <a:latin typeface="휴먼아미체"/>
                <a:cs typeface="휴먼아미체"/>
              </a:rPr>
              <a:t>비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65">
                <a:latin typeface="휴먼아미체"/>
                <a:cs typeface="휴먼아미체"/>
              </a:rPr>
              <a:t>선형적인것은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35">
                <a:latin typeface="휴먼아미체"/>
                <a:cs typeface="휴먼아미체"/>
              </a:rPr>
              <a:t>다루기가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245">
                <a:latin typeface="휴먼아미체"/>
                <a:cs typeface="휴먼아미체"/>
              </a:rPr>
              <a:t>힘들다</a:t>
            </a:r>
            <a:r>
              <a:rPr dirty="0" sz="1200" spc="245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84" y="5638800"/>
            <a:ext cx="5681189" cy="30956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08622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94289" y="10220126"/>
            <a:ext cx="144780" cy="14097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750" spc="30">
                <a:latin typeface="Tahoma"/>
                <a:cs typeface="Tahoma"/>
              </a:rPr>
              <a:t>60</a:t>
            </a:r>
            <a:endParaRPr sz="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49148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9242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216" y="5067300"/>
            <a:ext cx="5588187" cy="343852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721" y="925721"/>
            <a:ext cx="5715253" cy="39796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5140325"/>
            <a:ext cx="779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ahoma"/>
                <a:cs typeface="Tahoma"/>
              </a:rPr>
              <a:t>Trade</a:t>
            </a:r>
            <a:r>
              <a:rPr dirty="0" sz="1200" spc="145">
                <a:latin typeface="Tahoma"/>
                <a:cs typeface="Tahoma"/>
              </a:rPr>
              <a:t> </a:t>
            </a:r>
            <a:r>
              <a:rPr dirty="0" sz="1200" spc="50">
                <a:latin typeface="Tahoma"/>
                <a:cs typeface="Tahoma"/>
              </a:rPr>
              <a:t>OFF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930" y="5895975"/>
            <a:ext cx="5703289" cy="368617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21716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771900"/>
            <a:ext cx="5743574" cy="39623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66321"/>
            <a:ext cx="5743574" cy="401525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119" y="5210175"/>
            <a:ext cx="5671854" cy="38861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72161"/>
            <a:ext cx="5743574" cy="234253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704391"/>
            <a:ext cx="5743574" cy="413468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527" y="914400"/>
            <a:ext cx="5634446" cy="36956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967940"/>
            <a:ext cx="5743574" cy="316640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1813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411195"/>
            <a:ext cx="5743574" cy="375172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5"/>
              </a:spcBef>
            </a:pPr>
            <a:r>
              <a:rPr dirty="0" spc="-25"/>
              <a:t>6</a:t>
            </a:r>
            <a:r>
              <a:rPr dirty="0" spc="-25"/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677" y="914400"/>
            <a:ext cx="5538297" cy="3428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7506" y="4572000"/>
            <a:ext cx="5590468" cy="3428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700" y="8216138"/>
            <a:ext cx="38741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434">
                <a:latin typeface="휴먼아미체"/>
                <a:cs typeface="휴먼아미체"/>
              </a:rPr>
              <a:t>은닉층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225">
                <a:latin typeface="휴먼아미체"/>
                <a:cs typeface="휴먼아미체"/>
              </a:rPr>
              <a:t>계산할때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409">
                <a:latin typeface="휴먼아미체"/>
                <a:cs typeface="휴먼아미체"/>
              </a:rPr>
              <a:t>기존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385">
                <a:latin typeface="휴먼아미체"/>
                <a:cs typeface="휴먼아미체"/>
              </a:rPr>
              <a:t>입력층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370">
                <a:latin typeface="휴먼아미체"/>
                <a:cs typeface="휴먼아미체"/>
              </a:rPr>
              <a:t>값도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370">
                <a:latin typeface="휴먼아미체"/>
                <a:cs typeface="휴먼아미체"/>
              </a:rPr>
              <a:t>보유해서</a:t>
            </a:r>
            <a:r>
              <a:rPr dirty="0" sz="1350" spc="-215">
                <a:latin typeface="휴먼아미체"/>
                <a:cs typeface="휴먼아미체"/>
              </a:rPr>
              <a:t> </a:t>
            </a:r>
            <a:r>
              <a:rPr dirty="0" sz="1350" spc="300">
                <a:latin typeface="휴먼아미체"/>
                <a:cs typeface="휴먼아미체"/>
              </a:rPr>
              <a:t>다시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434">
                <a:latin typeface="휴먼아미체"/>
                <a:cs typeface="휴먼아미체"/>
              </a:rPr>
              <a:t>그것을</a:t>
            </a:r>
            <a:r>
              <a:rPr dirty="0" sz="1350" spc="-210">
                <a:latin typeface="휴먼아미체"/>
                <a:cs typeface="휴먼아미체"/>
              </a:rPr>
              <a:t> </a:t>
            </a:r>
            <a:r>
              <a:rPr dirty="0" sz="1350" spc="275">
                <a:latin typeface="휴먼아미체"/>
                <a:cs typeface="휴먼아미체"/>
              </a:rPr>
              <a:t>반영</a:t>
            </a:r>
            <a:endParaRPr sz="13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091" y="914400"/>
            <a:ext cx="5467883" cy="16668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809875"/>
            <a:ext cx="5743574" cy="304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643" y="6086475"/>
            <a:ext cx="5694331" cy="34766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43574" cy="38385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981575"/>
            <a:ext cx="5743574" cy="33337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24.12.05</a:t>
            </a:r>
            <a:r>
              <a:rPr dirty="0" spc="-15"/>
              <a:t> </a:t>
            </a:r>
            <a:r>
              <a:rPr dirty="0" sz="850" spc="165">
                <a:latin typeface="휴먼아미체"/>
                <a:cs typeface="휴먼아미체"/>
              </a:rPr>
              <a:t>기말이론데이</a:t>
            </a:r>
            <a:r>
              <a:rPr dirty="0" spc="165"/>
              <a:t>2</a:t>
            </a:r>
            <a:endParaRPr sz="850">
              <a:latin typeface="휴먼아미체"/>
              <a:cs typeface="휴먼아미체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2024-12-12T06:57:00Z</dcterms:created>
  <dcterms:modified xsi:type="dcterms:W3CDTF">2024-12-12T06:57:00Z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2024-12-12T00:00:00Z</vt:filetime>
  </property>
  <property fmtid="{D5CDD505-2E9C-101B-9397-08002B2CF9AE}" pid="5" name="Producer">
    <vt:lpwstr>Skia/PDF m119</vt:lpwstr>
  </property>
</Properties>
</file>